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1" r:id="rId1"/>
  </p:sldMasterIdLst>
  <p:sldIdLst>
    <p:sldId id="256" r:id="rId2"/>
    <p:sldId id="276" r:id="rId3"/>
    <p:sldId id="266" r:id="rId4"/>
    <p:sldId id="263" r:id="rId5"/>
    <p:sldId id="268" r:id="rId6"/>
    <p:sldId id="277" r:id="rId7"/>
    <p:sldId id="269" r:id="rId8"/>
    <p:sldId id="267" r:id="rId9"/>
    <p:sldId id="260" r:id="rId10"/>
    <p:sldId id="261" r:id="rId11"/>
    <p:sldId id="275" r:id="rId12"/>
    <p:sldId id="265" r:id="rId13"/>
    <p:sldId id="262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jpeg>
</file>

<file path=ppt/media/image10.JPG>
</file>

<file path=ppt/media/image2.png>
</file>

<file path=ppt/media/image3.png>
</file>

<file path=ppt/media/image4.jpg>
</file>

<file path=ppt/media/image5.png>
</file>

<file path=ppt/media/image6.wmf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15693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469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084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141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60593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146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107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63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092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959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8983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9526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png"/><Relationship Id="rId4" Type="http://schemas.openxmlformats.org/officeDocument/2006/relationships/image" Target="../media/image6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930082"/>
            <a:ext cx="12192000" cy="1646302"/>
          </a:xfrm>
          <a:ln>
            <a:solidFill>
              <a:schemeClr val="accent3"/>
            </a:solidFill>
          </a:ln>
        </p:spPr>
        <p:txBody>
          <a:bodyPr/>
          <a:lstStyle/>
          <a:p>
            <a:pPr algn="ctr"/>
            <a:r>
              <a:rPr lang="en-US" dirty="0" smtClean="0"/>
              <a:t>CS460 - Senior Design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0776" y="3864634"/>
            <a:ext cx="9247517" cy="2544791"/>
          </a:xfrm>
        </p:spPr>
        <p:txBody>
          <a:bodyPr>
            <a:normAutofit fontScale="92500" lnSpcReduction="10000"/>
          </a:bodyPr>
          <a:lstStyle/>
          <a:p>
            <a:r>
              <a:rPr lang="en-US" sz="2800" b="1" dirty="0" smtClean="0"/>
              <a:t>Team 5 – </a:t>
            </a:r>
            <a:r>
              <a:rPr lang="en-US" sz="2800" b="1" dirty="0" smtClean="0"/>
              <a:t>Virtual Reality </a:t>
            </a:r>
            <a:r>
              <a:rPr lang="en-US" sz="2800" b="1" dirty="0" smtClean="0"/>
              <a:t>Research &amp; Development </a:t>
            </a:r>
          </a:p>
          <a:p>
            <a:endParaRPr lang="en-US" sz="2800" b="1" dirty="0" smtClean="0"/>
          </a:p>
          <a:p>
            <a:endParaRPr lang="en-US" sz="2800" b="1" dirty="0" smtClean="0"/>
          </a:p>
          <a:p>
            <a:pPr>
              <a:lnSpc>
                <a:spcPct val="110000"/>
              </a:lnSpc>
            </a:pPr>
            <a:r>
              <a:rPr lang="en-US" sz="2600" dirty="0">
                <a:latin typeface="Adobe Hebrew" panose="02040503050201020203" pitchFamily="18" charset="-79"/>
                <a:cs typeface="Adobe Hebrew" panose="02040503050201020203" pitchFamily="18" charset="-79"/>
              </a:rPr>
              <a:t>Daniel </a:t>
            </a:r>
            <a:r>
              <a:rPr lang="en-US" sz="2600" dirty="0" smtClean="0">
                <a:latin typeface="Adobe Hebrew" panose="02040503050201020203" pitchFamily="18" charset="-79"/>
                <a:cs typeface="Adobe Hebrew" panose="02040503050201020203" pitchFamily="18" charset="-79"/>
              </a:rPr>
              <a:t>Johnson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latin typeface="Adobe Hebrew" panose="02040503050201020203" pitchFamily="18" charset="-79"/>
                <a:cs typeface="Adobe Hebrew" panose="02040503050201020203" pitchFamily="18" charset="-79"/>
              </a:rPr>
              <a:t>T. Avery </a:t>
            </a:r>
            <a:r>
              <a:rPr lang="en-US" sz="2600" dirty="0" err="1" smtClean="0">
                <a:latin typeface="Adobe Hebrew" panose="02040503050201020203" pitchFamily="18" charset="-79"/>
                <a:cs typeface="Adobe Hebrew" panose="02040503050201020203" pitchFamily="18" charset="-79"/>
              </a:rPr>
              <a:t>Eich</a:t>
            </a:r>
            <a:endParaRPr lang="en-US" sz="2600" dirty="0" smtClean="0">
              <a:latin typeface="Adobe Hebrew" panose="02040503050201020203" pitchFamily="18" charset="-79"/>
              <a:cs typeface="Adobe Hebrew" panose="02040503050201020203" pitchFamily="18" charset="-79"/>
            </a:endParaRPr>
          </a:p>
          <a:p>
            <a:pPr>
              <a:lnSpc>
                <a:spcPct val="110000"/>
              </a:lnSpc>
            </a:pPr>
            <a:r>
              <a:rPr lang="en-US" sz="2600" dirty="0" err="1" smtClean="0">
                <a:latin typeface="Adobe Hebrew" panose="02040503050201020203" pitchFamily="18" charset="-79"/>
                <a:cs typeface="Adobe Hebrew" panose="02040503050201020203" pitchFamily="18" charset="-79"/>
              </a:rPr>
              <a:t>Asad</a:t>
            </a:r>
            <a:r>
              <a:rPr lang="en-US" sz="2600" dirty="0" smtClean="0">
                <a:latin typeface="Adobe Hebrew" panose="02040503050201020203" pitchFamily="18" charset="-79"/>
                <a:cs typeface="Adobe Hebrew" panose="02040503050201020203" pitchFamily="18" charset="-79"/>
              </a:rPr>
              <a:t> Ashur</a:t>
            </a:r>
            <a:endParaRPr lang="en-US" sz="2600" dirty="0">
              <a:latin typeface="Adobe Hebrew" panose="02040503050201020203" pitchFamily="18" charset="-79"/>
              <a:cs typeface="Adobe Hebrew" panose="02040503050201020203" pitchFamily="18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3644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Data 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19835"/>
            <a:ext cx="4943537" cy="2895600"/>
          </a:xfrm>
        </p:spPr>
        <p:txBody>
          <a:bodyPr/>
          <a:lstStyle/>
          <a:p>
            <a:r>
              <a:rPr lang="en-US" dirty="0" smtClean="0"/>
              <a:t>Desired additional visibility of data, including analysis and relation.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Developed Entity-Relationship Diagram based on the application characteristics.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138613"/>
              </p:ext>
            </p:extLst>
          </p:nvPr>
        </p:nvGraphicFramePr>
        <p:xfrm>
          <a:off x="5932390" y="405645"/>
          <a:ext cx="5803121" cy="61676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9" name="Image" r:id="rId3" imgW="12330000" imgH="13104720" progId="Photoshop.Image.12">
                  <p:embed/>
                </p:oleObj>
              </mc:Choice>
              <mc:Fallback>
                <p:oleObj name="Image" r:id="rId3" imgW="12330000" imgH="1310472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32390" y="405645"/>
                        <a:ext cx="5803121" cy="6167684"/>
                      </a:xfrm>
                      <a:prstGeom prst="rect">
                        <a:avLst/>
                      </a:prstGeom>
                      <a:ln>
                        <a:solidFill>
                          <a:srgbClr val="00B0F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30" name="Picture 6" descr="Image result for sql server 2015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7814" y="734203"/>
            <a:ext cx="1473885" cy="1196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895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62" y="439388"/>
            <a:ext cx="10515600" cy="911258"/>
          </a:xfrm>
        </p:spPr>
        <p:txBody>
          <a:bodyPr>
            <a:normAutofit/>
          </a:bodyPr>
          <a:lstStyle/>
          <a:p>
            <a:r>
              <a:rPr lang="en-US" b="1" dirty="0" smtClean="0"/>
              <a:t>Sample Evaluation</a:t>
            </a:r>
            <a:endParaRPr lang="en-US" b="1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9779113"/>
              </p:ext>
            </p:extLst>
          </p:nvPr>
        </p:nvGraphicFramePr>
        <p:xfrm>
          <a:off x="4756852" y="1980933"/>
          <a:ext cx="6978732" cy="30885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6052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6474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12336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3008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587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App Name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Pros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Cons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Rating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8064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HOVR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Objects &amp; obstacles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Jump and slide on rails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Ride skateboard 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Nitro does not fly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Does not have many controls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Does not move in all directions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4.5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53202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Intracranial Infiltration 3D Shooting - Motivator 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/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Simple and easy to play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Being able to upgrade the ship with money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There are levels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Ion beam attack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Limited direction movement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 smtClean="0">
                          <a:effectLst/>
                        </a:rPr>
                        <a:t>Two items only </a:t>
                      </a:r>
                      <a:endParaRPr lang="en-US" sz="1400" dirty="0">
                        <a:effectLst/>
                      </a:endParaRP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en-US" sz="1400" dirty="0">
                          <a:effectLst/>
                        </a:rPr>
                        <a:t>Few </a:t>
                      </a:r>
                      <a:r>
                        <a:rPr lang="en-US" sz="1400" dirty="0" smtClean="0">
                          <a:effectLst/>
                        </a:rPr>
                        <a:t># of enemies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4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3370" marR="53370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7" name="Content Placeholder 2"/>
          <p:cNvSpPr txBox="1">
            <a:spLocks/>
          </p:cNvSpPr>
          <p:nvPr/>
        </p:nvSpPr>
        <p:spPr>
          <a:xfrm>
            <a:off x="502962" y="2320505"/>
            <a:ext cx="4179338" cy="21010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Added subjective review information</a:t>
            </a:r>
          </a:p>
          <a:p>
            <a:r>
              <a:rPr lang="en-US" dirty="0" smtClean="0"/>
              <a:t>To track popularity of apps within the design group</a:t>
            </a:r>
          </a:p>
          <a:p>
            <a:r>
              <a:rPr lang="en-US" dirty="0" smtClean="0"/>
              <a:t>Organized pros/cons to see how we might improve on mechanics for our own application.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14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Application Development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Daniel Johnson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1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Entry and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66047"/>
            <a:ext cx="4714063" cy="4275315"/>
          </a:xfrm>
        </p:spPr>
        <p:txBody>
          <a:bodyPr/>
          <a:lstStyle/>
          <a:p>
            <a:r>
              <a:rPr lang="en-US" dirty="0" smtClean="0"/>
              <a:t>Data-driven </a:t>
            </a:r>
            <a:r>
              <a:rPr lang="en-US" dirty="0"/>
              <a:t>desktop </a:t>
            </a:r>
            <a:r>
              <a:rPr lang="en-US" dirty="0" smtClean="0"/>
              <a:t>application developed to </a:t>
            </a:r>
            <a:r>
              <a:rPr lang="en-US" dirty="0"/>
              <a:t>facilitate data entry and organization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/>
          </a:p>
          <a:p>
            <a:r>
              <a:rPr lang="en-US" dirty="0" smtClean="0"/>
              <a:t>Microsoft Windows Forms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/>
              <a:t>GitHub</a:t>
            </a:r>
          </a:p>
          <a:p>
            <a:endParaRPr lang="en-US" dirty="0"/>
          </a:p>
        </p:txBody>
      </p:sp>
      <p:pic>
        <p:nvPicPr>
          <p:cNvPr id="4" name="Picture 4" descr="Image result for visual studio 2015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4522" y="338610"/>
            <a:ext cx="2080110" cy="1040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397" y="1484416"/>
            <a:ext cx="6373235" cy="4945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369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Lookup and Display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25682"/>
            <a:ext cx="4132172" cy="3915679"/>
          </a:xfrm>
        </p:spPr>
        <p:txBody>
          <a:bodyPr/>
          <a:lstStyle/>
          <a:p>
            <a:r>
              <a:rPr lang="en-US" dirty="0" smtClean="0"/>
              <a:t>Find specific attributes for reference during development.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Keep track of review metrics for reporting.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668" y="1472541"/>
            <a:ext cx="6710012" cy="519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719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930401"/>
            <a:ext cx="9976289" cy="411096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Current Tasks</a:t>
            </a:r>
            <a:endParaRPr lang="en-US" sz="2000" dirty="0" smtClean="0"/>
          </a:p>
          <a:p>
            <a:pPr lvl="1"/>
            <a:r>
              <a:rPr lang="en-US" sz="2000" dirty="0" smtClean="0"/>
              <a:t>Research Oculus Rift project deployment.</a:t>
            </a:r>
            <a:br>
              <a:rPr lang="en-US" sz="2000" dirty="0" smtClean="0"/>
            </a:br>
            <a:endParaRPr lang="en-US" sz="2000" dirty="0" smtClean="0"/>
          </a:p>
          <a:p>
            <a:pPr lvl="1"/>
            <a:r>
              <a:rPr lang="en-US" sz="2000" dirty="0" smtClean="0"/>
              <a:t>Research integration of AR plugin (</a:t>
            </a:r>
            <a:r>
              <a:rPr lang="en-US" sz="2000" dirty="0" err="1" smtClean="0"/>
              <a:t>Vuforia</a:t>
            </a:r>
            <a:r>
              <a:rPr lang="en-US" sz="2000" dirty="0" smtClean="0"/>
              <a:t>) to gain motion tracking with Gear VR.</a:t>
            </a:r>
            <a:br>
              <a:rPr lang="en-US" sz="2000" dirty="0" smtClean="0"/>
            </a:br>
            <a:endParaRPr lang="en-US" sz="2000" dirty="0" smtClean="0"/>
          </a:p>
          <a:p>
            <a:pPr lvl="1"/>
            <a:r>
              <a:rPr lang="en-US" sz="2000" dirty="0" smtClean="0"/>
              <a:t>Fully develop application implementation plan to be executed second semester.</a:t>
            </a:r>
          </a:p>
          <a:p>
            <a:pPr lvl="1"/>
            <a:endParaRPr lang="en-US" sz="2000" dirty="0" smtClean="0"/>
          </a:p>
          <a:p>
            <a:pPr lvl="1"/>
            <a:r>
              <a:rPr lang="en-US" sz="2000" dirty="0"/>
              <a:t>Use research data and analysis to drive the application vision</a:t>
            </a:r>
            <a:r>
              <a:rPr lang="en-US" sz="2000" dirty="0" smtClean="0"/>
              <a:t>.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2597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ts val="3600"/>
              </a:lnSpc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4800" dirty="0" smtClean="0">
                <a:latin typeface="Algerian" panose="04020705040A02060702" pitchFamily="82" charset="0"/>
              </a:rPr>
              <a:t> V</a:t>
            </a:r>
            <a:r>
              <a:rPr lang="en-US" dirty="0" smtClean="0"/>
              <a:t>irtual </a:t>
            </a:r>
            <a:r>
              <a:rPr lang="en-US" sz="4800" dirty="0" smtClean="0">
                <a:latin typeface="Algerian" panose="04020705040A02060702" pitchFamily="82" charset="0"/>
              </a:rPr>
              <a:t>R</a:t>
            </a:r>
            <a:r>
              <a:rPr lang="en-US" dirty="0" smtClean="0"/>
              <a:t>eality technology </a:t>
            </a:r>
            <a:r>
              <a:rPr lang="en-US" dirty="0"/>
              <a:t>and tools </a:t>
            </a:r>
            <a:r>
              <a:rPr lang="en-US" dirty="0" smtClean="0"/>
              <a:t>have become highly accessible to </a:t>
            </a:r>
            <a:r>
              <a:rPr lang="en-US" dirty="0"/>
              <a:t>small teams of software engineers and </a:t>
            </a:r>
            <a:r>
              <a:rPr lang="en-US" dirty="0" smtClean="0"/>
              <a:t>artists. These teams can now produce </a:t>
            </a:r>
            <a:r>
              <a:rPr lang="en-US" dirty="0"/>
              <a:t>significantly immersive </a:t>
            </a:r>
            <a:r>
              <a:rPr lang="en-US" dirty="0" smtClean="0"/>
              <a:t>experiences </a:t>
            </a:r>
            <a:r>
              <a:rPr lang="en-US" dirty="0"/>
              <a:t>without the need to adopt </a:t>
            </a:r>
            <a:r>
              <a:rPr lang="en-US" dirty="0" smtClean="0"/>
              <a:t>esoteric design </a:t>
            </a:r>
            <a:r>
              <a:rPr lang="en-US" dirty="0"/>
              <a:t>and implementation </a:t>
            </a:r>
            <a:r>
              <a:rPr lang="en-US" dirty="0" smtClean="0"/>
              <a:t>techniques. </a:t>
            </a:r>
            <a:r>
              <a:rPr lang="en-US" dirty="0"/>
              <a:t>In light of these advancements, </a:t>
            </a:r>
            <a:r>
              <a:rPr lang="en-US" dirty="0" smtClean="0"/>
              <a:t>our team performed research into the content developers have produced over the past two years, </a:t>
            </a:r>
            <a:r>
              <a:rPr lang="en-US" dirty="0"/>
              <a:t>and will utilize </a:t>
            </a:r>
            <a:r>
              <a:rPr lang="en-US" dirty="0" smtClean="0"/>
              <a:t>this research to design and implement a fully-featured VR experience.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88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225615"/>
            <a:ext cx="9577736" cy="402277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200" dirty="0" smtClean="0"/>
              <a:t> Hardware &amp; Software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200" dirty="0" smtClean="0"/>
              <a:t> Research Methods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200" dirty="0" smtClean="0"/>
              <a:t> Data Entry and Analysis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3200" dirty="0" smtClean="0"/>
              <a:t> </a:t>
            </a:r>
            <a:r>
              <a:rPr lang="en-US" sz="3200" dirty="0" smtClean="0"/>
              <a:t>Implementation Plan (Future)</a:t>
            </a:r>
            <a:endParaRPr lang="en-US" sz="3200" dirty="0" smtClean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9911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700867"/>
            <a:ext cx="11296130" cy="1826581"/>
          </a:xfrm>
        </p:spPr>
        <p:txBody>
          <a:bodyPr/>
          <a:lstStyle/>
          <a:p>
            <a:r>
              <a:rPr lang="en-US" dirty="0" smtClean="0"/>
              <a:t>Hardware &amp; software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T. Avery </a:t>
            </a:r>
            <a:r>
              <a:rPr lang="en-US" dirty="0" err="1" smtClean="0"/>
              <a:t>Eich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155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084832"/>
            <a:ext cx="9720073" cy="4350474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HTC Vive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b="1" dirty="0" smtClean="0"/>
              <a:t> 360</a:t>
            </a:r>
            <a:r>
              <a:rPr lang="en-US" sz="2000" dirty="0" smtClean="0"/>
              <a:t>º</a:t>
            </a:r>
            <a:r>
              <a:rPr lang="en-US" sz="2800" b="1" dirty="0" smtClean="0"/>
              <a:t> View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b="1" dirty="0" smtClean="0"/>
              <a:t> Position and Hand Tracking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800" b="1" dirty="0"/>
          </a:p>
          <a:p>
            <a:r>
              <a:rPr lang="en-US" sz="2800" b="1" dirty="0" smtClean="0"/>
              <a:t>Oculus Rift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b="1" dirty="0"/>
              <a:t> </a:t>
            </a:r>
            <a:r>
              <a:rPr lang="en-US" sz="2800" b="1" dirty="0" smtClean="0"/>
              <a:t>Head Tracking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b="1" dirty="0"/>
              <a:t> </a:t>
            </a:r>
            <a:r>
              <a:rPr lang="en-US" sz="2800" b="1" dirty="0" smtClean="0"/>
              <a:t>Not 360</a:t>
            </a:r>
            <a:r>
              <a:rPr lang="en-US" sz="2000" dirty="0" smtClean="0"/>
              <a:t>º</a:t>
            </a:r>
            <a:r>
              <a:rPr lang="en-US" sz="2800" b="1" dirty="0" smtClean="0"/>
              <a:t> View</a:t>
            </a:r>
          </a:p>
          <a:p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782513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/>
              <a:t>Why Gear VR</a:t>
            </a:r>
            <a:r>
              <a:rPr lang="en-US" sz="5400" b="1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3200" dirty="0" smtClean="0"/>
              <a:t> Mobile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 smtClean="0"/>
              <a:t> Affordable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 smtClean="0"/>
              <a:t> 360</a:t>
            </a:r>
            <a:r>
              <a:rPr lang="en-US" sz="2800" dirty="0" smtClean="0"/>
              <a:t>º </a:t>
            </a:r>
            <a:r>
              <a:rPr lang="en-US" sz="3200" dirty="0" smtClean="0"/>
              <a:t>View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/>
              <a:t> </a:t>
            </a:r>
            <a:r>
              <a:rPr lang="en-US" sz="3200" dirty="0" smtClean="0"/>
              <a:t>Oculus SDK</a:t>
            </a:r>
            <a:endParaRPr lang="en-US" sz="32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833" y="288656"/>
            <a:ext cx="4718167" cy="537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098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7" y="2424024"/>
            <a:ext cx="6196181" cy="3755362"/>
          </a:xfrm>
        </p:spPr>
        <p:txBody>
          <a:bodyPr/>
          <a:lstStyle/>
          <a:p>
            <a:r>
              <a:rPr lang="en-US" sz="2800" b="1" dirty="0" smtClean="0"/>
              <a:t>Oculus, Android, &amp; Unity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400" dirty="0" smtClean="0"/>
              <a:t> Solid Codebase and Documentation.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en-US" sz="2400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400" dirty="0" smtClean="0"/>
              <a:t> Vibrant Development Community</a:t>
            </a:r>
            <a:br>
              <a:rPr lang="en-US" sz="2400" dirty="0" smtClean="0"/>
            </a:br>
            <a:endParaRPr lang="en-US" sz="2400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sz="2400" dirty="0" smtClean="0"/>
              <a:t> Cross-Platform Support.</a:t>
            </a:r>
            <a:endParaRPr lang="en-US" sz="2400" dirty="0"/>
          </a:p>
        </p:txBody>
      </p:sp>
      <p:pic>
        <p:nvPicPr>
          <p:cNvPr id="6" name="Picture 2" descr="Image result for un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235" y="939863"/>
            <a:ext cx="3171825" cy="99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850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Methods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Asad</a:t>
            </a:r>
            <a:r>
              <a:rPr lang="en-US" dirty="0" smtClean="0"/>
              <a:t> Ashur</a:t>
            </a:r>
          </a:p>
        </p:txBody>
      </p:sp>
    </p:spTree>
    <p:extLst>
      <p:ext uri="{BB962C8B-B14F-4D97-AF65-F5344CB8AC3E}">
        <p14:creationId xmlns:p14="http://schemas.microsoft.com/office/powerpoint/2010/main" val="414718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Data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4809066" cy="3181968"/>
          </a:xfrm>
        </p:spPr>
        <p:txBody>
          <a:bodyPr/>
          <a:lstStyle/>
          <a:p>
            <a:r>
              <a:rPr lang="en-US" dirty="0" smtClean="0"/>
              <a:t>Manual Entry of Data (paper/excel)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Collected from application “review” process.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Included application metadata and subjective review.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7716" y="327009"/>
            <a:ext cx="3584838" cy="4785359"/>
          </a:xfrm>
          <a:prstGeom prst="rect">
            <a:avLst/>
          </a:prstGeom>
          <a:ln w="12700">
            <a:solidFill>
              <a:srgbClr val="00B0F0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4156" y="3691453"/>
            <a:ext cx="6007120" cy="2841830"/>
          </a:xfrm>
          <a:prstGeom prst="rect">
            <a:avLst/>
          </a:prstGeom>
          <a:ln>
            <a:solidFill>
              <a:srgbClr val="00B0F0"/>
            </a:solidFill>
          </a:ln>
        </p:spPr>
      </p:pic>
    </p:spTree>
    <p:extLst>
      <p:ext uri="{BB962C8B-B14F-4D97-AF65-F5344CB8AC3E}">
        <p14:creationId xmlns:p14="http://schemas.microsoft.com/office/powerpoint/2010/main" val="369903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373</TotalTime>
  <Words>331</Words>
  <Application>Microsoft Office PowerPoint</Application>
  <PresentationFormat>Widescreen</PresentationFormat>
  <Paragraphs>85</Paragraphs>
  <Slides>15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Adobe Hebrew</vt:lpstr>
      <vt:lpstr>Algerian</vt:lpstr>
      <vt:lpstr>Arial</vt:lpstr>
      <vt:lpstr>Calibri</vt:lpstr>
      <vt:lpstr>Symbol</vt:lpstr>
      <vt:lpstr>Times New Roman</vt:lpstr>
      <vt:lpstr>Tw Cen MT</vt:lpstr>
      <vt:lpstr>Tw Cen MT Condensed</vt:lpstr>
      <vt:lpstr>Wingdings</vt:lpstr>
      <vt:lpstr>Wingdings 3</vt:lpstr>
      <vt:lpstr>Integral</vt:lpstr>
      <vt:lpstr>Image</vt:lpstr>
      <vt:lpstr>CS460 - Senior Design</vt:lpstr>
      <vt:lpstr>Project statement</vt:lpstr>
      <vt:lpstr>outline</vt:lpstr>
      <vt:lpstr>Hardware &amp; software</vt:lpstr>
      <vt:lpstr>Hardware considerations</vt:lpstr>
      <vt:lpstr>Why Gear VR?</vt:lpstr>
      <vt:lpstr>Software</vt:lpstr>
      <vt:lpstr>Research Methods</vt:lpstr>
      <vt:lpstr>Research Data Collection</vt:lpstr>
      <vt:lpstr>Research Data Storage</vt:lpstr>
      <vt:lpstr>Sample Evaluation</vt:lpstr>
      <vt:lpstr>Data Application Development</vt:lpstr>
      <vt:lpstr>Data Entry and Collection</vt:lpstr>
      <vt:lpstr>Data Lookup and Display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IPFW Senior Design</dc:title>
  <dc:creator>Daniel Johnson</dc:creator>
  <cp:lastModifiedBy>Daniel Johnson</cp:lastModifiedBy>
  <cp:revision>49</cp:revision>
  <dcterms:created xsi:type="dcterms:W3CDTF">2016-10-24T21:46:47Z</dcterms:created>
  <dcterms:modified xsi:type="dcterms:W3CDTF">2016-12-07T23:42:24Z</dcterms:modified>
</cp:coreProperties>
</file>

<file path=docProps/thumbnail.jpeg>
</file>